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CC5"/>
    <a:srgbClr val="E6E6E6"/>
    <a:srgbClr val="48B3C8"/>
    <a:srgbClr val="38A4BA"/>
    <a:srgbClr val="39B3B9"/>
    <a:srgbClr val="49C1C7"/>
    <a:srgbClr val="3C98EC"/>
    <a:srgbClr val="8FA985"/>
    <a:srgbClr val="A1AE80"/>
    <a:srgbClr val="BED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9ACC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896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Learning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environments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where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modern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languages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flourish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(EOL)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5B586C-07A5-43CC-6A06-725B0208C6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1" y="5933338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33</cp:revision>
  <dcterms:created xsi:type="dcterms:W3CDTF">2024-02-06T15:43:11Z</dcterms:created>
  <dcterms:modified xsi:type="dcterms:W3CDTF">2025-02-17T14:06:06Z</dcterms:modified>
</cp:coreProperties>
</file>